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2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07/09/2019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promega.es/resources/tools/biomath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41520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DHCR24 y 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fw2/rv2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fw3/rv2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</a:t>
            </a:r>
          </a:p>
          <a:p>
            <a:pPr marL="800100" lvl="1" indent="-342900">
              <a:buAutoNum type="arabicPeriod"/>
            </a:pPr>
            <a:r>
              <a:rPr lang="es-ES" dirty="0"/>
              <a:t>SC5D fw2/rv2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1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Ligación psiCheck2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dirty="0">
                <a:cs typeface="Times New Roman" panose="02020603050405020304" pitchFamily="18" charset="0"/>
              </a:rPr>
              <a:t>SC5Dfw3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5176866" cy="4418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3 --&gt; 1843pb (16,8ng/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5176866" cy="4418646"/>
              </a:xfrm>
              <a:prstGeom prst="rect">
                <a:avLst/>
              </a:prstGeom>
              <a:blipFill>
                <a:blip r:embed="rId3"/>
                <a:stretch>
                  <a:fillRect l="-1060" t="-82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/>
          <p:cNvSpPr txBox="1"/>
          <p:nvPr/>
        </p:nvSpPr>
        <p:spPr>
          <a:xfrm>
            <a:off x="7133992" y="1181914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17" y="1620594"/>
            <a:ext cx="2172059" cy="31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22/08/19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563" y="1025112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3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945" y="1115949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47513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DH5a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1uL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250uL de SOCS médium + 50uL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 smtClean="0"/>
              <a:t>competentes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30’</a:t>
            </a:r>
            <a:endParaRPr lang="es-ES" dirty="0"/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42ºC 30’’</a:t>
            </a:r>
            <a:endParaRPr lang="es-ES" dirty="0"/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  <a:r>
              <a:rPr lang="es-ES" dirty="0" smtClean="0"/>
              <a:t>’</a:t>
            </a:r>
            <a:endParaRPr lang="es-ES" dirty="0"/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SOCS</a:t>
            </a:r>
          </a:p>
          <a:p>
            <a:pPr algn="ctr"/>
            <a:r>
              <a:rPr lang="es-ES" dirty="0" smtClean="0"/>
              <a:t>250</a:t>
            </a:r>
            <a:r>
              <a:rPr lang="el-GR" dirty="0" smtClean="0"/>
              <a:t>μ</a:t>
            </a:r>
            <a:r>
              <a:rPr lang="es-ES" dirty="0" smtClean="0"/>
              <a:t>L</a:t>
            </a:r>
            <a:endParaRPr lang="es-ES" dirty="0"/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225 rpm 37ºC 1h</a:t>
            </a:r>
            <a:endParaRPr lang="es-ES" dirty="0"/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LB + Ampicilina</a:t>
            </a:r>
            <a:endParaRPr lang="es-ES" dirty="0"/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Overnight 37ºC</a:t>
            </a:r>
            <a:endParaRPr lang="es-ES" dirty="0"/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Picar colonias</a:t>
            </a:r>
            <a:endParaRPr lang="es-ES" dirty="0"/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2mL </a:t>
            </a:r>
            <a:r>
              <a:rPr lang="es-ES" dirty="0" err="1" smtClean="0"/>
              <a:t>LB+Amp</a:t>
            </a:r>
            <a:endParaRPr lang="es-ES" dirty="0"/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225 rpm 37ºC 1h</a:t>
            </a:r>
            <a:endParaRPr lang="es-ES" dirty="0"/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Secuenciación</a:t>
            </a:r>
            <a:endParaRPr lang="es-ES" dirty="0"/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Transformación DH5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</a:t>
            </a:r>
            <a:r>
              <a:rPr lang="es-ES" dirty="0" smtClean="0"/>
              <a:t>fw3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</a:t>
            </a:r>
            <a:r>
              <a:rPr lang="es-ES" dirty="0" smtClean="0"/>
              <a:t>a dos temperaturas: 63ºC (prevista) y 65ºC, </a:t>
            </a:r>
            <a:r>
              <a:rPr lang="es-ES" dirty="0" err="1" smtClean="0"/>
              <a:t>Vf</a:t>
            </a:r>
            <a:r>
              <a:rPr lang="es-ES" dirty="0" smtClean="0"/>
              <a:t>=20</a:t>
            </a:r>
            <a:r>
              <a:rPr lang="el-GR" dirty="0"/>
              <a:t> </a:t>
            </a:r>
            <a:r>
              <a:rPr lang="el-GR" dirty="0" smtClean="0"/>
              <a:t>μ</a:t>
            </a:r>
            <a:r>
              <a:rPr lang="es-ES" dirty="0" smtClean="0"/>
              <a:t>L.</a:t>
            </a: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Gel de agarosa al 1</a:t>
            </a:r>
            <a:r>
              <a:rPr lang="es-ES" dirty="0" smtClean="0"/>
              <a:t>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 smtClean="0"/>
          </a:p>
          <a:p>
            <a:r>
              <a:rPr lang="es-ES" dirty="0" smtClean="0"/>
              <a:t>Salen demasiadas bandas a 63ºC y muy juntas, no se puede aislar la de 2268pb. A 65ºC no sale nada en absoluto.</a:t>
            </a:r>
            <a:endParaRPr lang="es-ES" dirty="0"/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27/08/19</a:t>
            </a:r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965</Words>
  <Application>Microsoft Office PowerPoint</Application>
  <PresentationFormat>Panorámica</PresentationFormat>
  <Paragraphs>206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40</cp:revision>
  <dcterms:created xsi:type="dcterms:W3CDTF">2019-09-01T16:43:49Z</dcterms:created>
  <dcterms:modified xsi:type="dcterms:W3CDTF">2019-09-07T17:46:27Z</dcterms:modified>
</cp:coreProperties>
</file>